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52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6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59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32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62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81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4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00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5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00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3FBCE-0E22-494E-B394-EC634C94CDD2}" type="datetimeFigureOut">
              <a:rPr kumimoji="1" lang="ja-JP" altLang="en-US" smtClean="0"/>
              <a:t>2018/10/20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79F12-675B-4273-9847-0AFCD8D2C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60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https://4.bp.blogspot.com/-Er74Z4oSYOE/Uk6V71UeL2I/AAAAAAAAOsA/SwzUP22uTnM/s1600/_DSC51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5400040" cy="359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 descr="ãæµ·å¤ãµã³ã»ããã¬ã¼ãã³ã¦ã§ãã£ã³ã°ãã®ç»åæ¤ç´¢çµæ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2076450" cy="207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ããã«ã¼ã¢ã¯ã¼åçãã®ç»åæ¤ç´¢çµæ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9" y="4044485"/>
            <a:ext cx="3429000" cy="228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711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mitaka2080</dc:creator>
  <cp:lastModifiedBy>mitaka2080</cp:lastModifiedBy>
  <cp:revision>2</cp:revision>
  <dcterms:created xsi:type="dcterms:W3CDTF">2018-10-20T04:56:13Z</dcterms:created>
  <dcterms:modified xsi:type="dcterms:W3CDTF">2018-10-20T04:59:43Z</dcterms:modified>
</cp:coreProperties>
</file>